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58"/>
  </p:normalViewPr>
  <p:slideViewPr>
    <p:cSldViewPr snapToGrid="0" snapToObjects="1">
      <p:cViewPr varScale="1">
        <p:scale>
          <a:sx n="90" d="100"/>
          <a:sy n="90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49697-5481-C44B-9E65-1F098847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6551D9-9B1E-D44F-BE0F-AEC9865A8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8A137B-7FC1-C648-A280-F098780A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E28A8C-3670-684F-B7E9-4E243304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13A3A6-1103-314F-B169-43FCF635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75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C2D48-570E-0B4F-AD86-3882B9E2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C7F38B-AF84-AB40-B32B-E64E696C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41F6D9-B2DA-9D45-AD69-36C17AFB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0C5870-6265-4A4B-A008-3C70B4A9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7B989-4CBF-554C-A6AC-768EDCB1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86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E7C7E44-66E6-DB4B-A9A9-6FE5056DC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4AD8C3-918A-7B41-8F6F-08B17DA40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854E6F-15CB-934C-AE8B-7F71E5E7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17616A-2D2C-0B4E-85BE-525ABFE3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D5E9AC-7216-E64F-8934-29E26EFA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0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A8406-0894-DD4A-A585-39216458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12EC9-E75F-2547-9EC3-83A97D90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5EE5-B3AF-DC4B-B63F-0A0B12F3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351A08-4033-2A4C-84E5-76089E62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EF82F7-297C-0B41-9C47-2966F973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9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4C453-B2B2-BE42-88C9-72628881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77AFF5-209C-1647-A4A6-FEC1CAAA1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D166C1-CE8A-9044-8E16-32079D4B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B6167-A500-B844-8EB4-5983440D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DE7D4B-609E-E54E-BEF4-8C6691A4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9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42C5A-60F7-B044-9209-721E6469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D3B0D1-2B34-D145-8923-FFD7806F9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AE27E-2703-C741-BB36-801E26F43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6E921A-4707-F84A-A599-4E85AA3B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B44DEC-326A-E94B-B606-A59BA68E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7A3B6F-B1CE-1D42-8C30-B6ED2641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24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09825-10F4-6445-86AA-253822AE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C3201A-CB7B-5A4D-87ED-6C3991236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DAD153-D923-EC4F-9419-1ABD43D07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09FD2B-B258-7841-9D19-4D3C1093E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F724AD6-A377-8443-8E86-9C138BEDF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C93A5A6-82E6-7146-9125-BE6D7016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926175-2982-904C-BBB1-FD934845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DCD8D7-2EF5-004B-9ACA-92517257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25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EAFCC-D152-7446-9927-3ACEC570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377B1-70CD-174B-8A66-B29F866D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DCF94C-B0CC-414B-B7B2-EBE9F893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EF8E5F-1ADE-5140-8A71-B3A3B246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48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DBEDEA2-E34C-D040-BF98-2A208A98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CF7B9-94A4-4C45-983B-E4F806BD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60CA2B-DD2E-A940-A80B-3FF0781F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2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DB012-16DC-1242-8679-AA990E13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EF2541-590A-104A-B9C6-8CB67CED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1A1B7C-0F06-E642-B385-6D8CCC507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2A31C4-DC3F-4D45-9DBB-2D94011E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627D2A-012C-6A40-8CA5-4C30BFDD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C76CAB-E737-694D-A678-E1F42D74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56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12ED1-10FC-2E4F-9FB9-36B82E53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65EB6E-A56B-BF46-B3BB-85EB3563B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7A0A0E-98CA-F545-BF8F-CFE9826B6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71285D-3E1A-084C-9A9A-918DE742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93197C-A21A-8D4F-974B-542168AE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C93A6A-2F83-9A4C-9BF7-EB93FDE9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76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A5D06C-98DE-DF48-83DD-5C386742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9B59CE-18F1-6D41-B1FE-D31B86120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D89B8B-33A3-6644-80D6-BCCBD341D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96674-3997-A54F-BDA4-9B0B10A03C59}" type="datetimeFigureOut">
              <a:rPr lang="de-DE" smtClean="0"/>
              <a:t>05.10.20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1B0E09-BF25-924B-A2A7-BADB014D7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75F84A-4611-DF40-9C8F-6DBFAA02B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A153-3D81-9C44-AE70-5B2EFDD2B0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99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12D93-AF42-F343-BFCC-D176D16A92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Controlling</a:t>
            </a:r>
            <a:br>
              <a:rPr lang="de-DE" dirty="0"/>
            </a:br>
            <a:r>
              <a:rPr lang="de-DE" dirty="0"/>
              <a:t>Soll-Ist Vergleich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D537C-C8AD-BD4A-BFA7-F9D13172CE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5. Jahrgang</a:t>
            </a:r>
          </a:p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52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7F8BE3A-5A79-0544-A26D-923F23D7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18" y="177644"/>
            <a:ext cx="9550363" cy="66803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CBC0BC4-0258-6E4F-9494-77FEC3FA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1" y="841845"/>
            <a:ext cx="4505325" cy="15997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C7443A-832F-D447-BE35-391B5C974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4" y="2438089"/>
            <a:ext cx="5405437" cy="4641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75E921-D6EA-8B4A-91EB-D69CFFCD4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138" y="5006975"/>
            <a:ext cx="2527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Macintosh PowerPoint</Application>
  <PresentationFormat>Breitbild</PresentationFormat>
  <Paragraphs>3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Controlling Soll-Ist Vergleich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Soll-Ist Vergleich</dc:title>
  <dc:creator>Werner Holzheu</dc:creator>
  <cp:lastModifiedBy>Werner Holzheu</cp:lastModifiedBy>
  <cp:revision>2</cp:revision>
  <dcterms:created xsi:type="dcterms:W3CDTF">2020-10-05T13:45:37Z</dcterms:created>
  <dcterms:modified xsi:type="dcterms:W3CDTF">2020-10-05T14:04:22Z</dcterms:modified>
</cp:coreProperties>
</file>