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8" r:id="rId7"/>
    <p:sldId id="260" r:id="rId8"/>
    <p:sldId id="261" r:id="rId9"/>
    <p:sldId id="262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28"/>
  </p:normalViewPr>
  <p:slideViewPr>
    <p:cSldViewPr snapToGrid="0" snapToObjects="1">
      <p:cViewPr varScale="1">
        <p:scale>
          <a:sx n="90" d="100"/>
          <a:sy n="90" d="100"/>
        </p:scale>
        <p:origin x="23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E2F2E-6CB4-FF46-A4EE-5FE7D7DB86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B28BC52-B098-3E46-A23D-0A9F9C2CB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0F8E21E-3BDF-0749-9432-C2B5FFF9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F1C0318-DA66-6942-926A-6082BF2B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2FC030-24C9-0D47-84FB-8859AF4D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38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E2B0F8-5570-8B4B-BEC0-BE650B05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25E9E7C-C8CB-F444-9DDE-BA1ED35F1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8E84FCD-AAF8-214B-A963-DC35EEC85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3558658-4689-8641-AAE7-999689640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176C55C-A2DD-8544-A357-ACD581B87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4112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5A151F3-B833-9243-926C-303F012EC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2AF14E6-D773-7A43-9E4B-FDF2D24E2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2FD840-9864-BF43-91C6-E17EC7B91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2CCCB1-C3DC-F848-86F1-595876008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49F69D-1BE4-2E43-9237-2F254A1D4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79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29A853-7918-5F4A-ADFF-7C3A0F17E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1D2B13-41DE-6C44-B5C3-12508166A9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5F380C-1457-A741-9AF5-397256086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F4D9D07-A759-854C-B76A-8B5234050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34C19B-1408-4146-98A7-9BC2695F0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6733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3FA7FC-F292-6B4A-869F-6B33CBBD5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B29A863-31FF-6346-9407-D957CAA7B2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13A1DD-1FD2-BC4B-BDB4-ACBC749E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664792-EAA4-914D-A506-9ABC35E22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0AEEE0-F6B3-1E44-9BB1-AF68F219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5354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10FE8F-B41A-114B-9BF5-22D712B63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55BD4DF-27E0-9246-BDC6-F374B4D06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74C555D-541A-0A46-AB50-0DA82E17E4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BE1F782-6C73-7949-8228-CBB9DC7E2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3E46BC1-D4C7-1644-BFA8-185F69CF6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37FC6C5-6CC4-5444-AE26-96E6BE6D9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203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7FA8EC-F026-AD49-8413-C022A4760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5E434C0-D1D9-8748-95D3-E81E10A5B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A36F9BD-89B5-5F4F-B741-51C273577C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2C7DEA3-FA3A-9449-9624-289A08C3F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E75ADA7-2F64-A841-98FE-D39E789D4E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885E19FC-6CAB-FF4A-85BF-77BDB8F11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5781DA3-C354-514F-A689-43CEFB2C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760027C-6768-CA4E-8677-CDAC9EA9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9257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C2133D-51DA-DE46-9D65-563006D83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9469794-0CE9-1C49-8A4A-64393F4A1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FF0DA78-354F-0C43-8714-2C48BCEA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34BF11-2B43-7243-B66A-B45300F69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412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09CEDF3-62D5-4A4A-92EF-67EC03D1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89E581E-CE1C-0C49-B0C7-2BFB688E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0CE4C05-0DE1-0C43-A24C-F29E8161C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386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A44CDA-66D0-EE45-B918-11922723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C60E61-FC8C-2442-AD6A-E12A56CCA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4958A9-18E4-8A4C-87C2-58F7C115D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B17585-E849-A34B-8462-C28759F62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7D41706-FAD0-CD40-A1F7-5E6FCC0CF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2173766-F133-F942-A550-BA813C543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3211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271F23-F11B-A145-AE3F-F375DB74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D8A3C13-2986-1C48-B181-83A536DE18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1715576-8709-E547-8217-ABA4A619E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7B04F86-B693-2E4F-A6C3-27A0AD64F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1FE2F3F-4DA5-6744-BEC8-C5B17358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7BA5A05-E2F1-6747-AA41-1E6FAF40E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5956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623BCCF-8D5E-444A-A760-053C786C2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68F178D-ECB1-A04C-B901-4889F67268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F7DFF9-1EE9-8D44-BC8C-F9EA517516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6D7DD-F75F-1F42-8BE5-ACE846D37176}" type="datetimeFigureOut">
              <a:rPr lang="de-DE" smtClean="0"/>
              <a:t>03.09.20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69A61EC-57A4-B74D-BB22-DB67F14E3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06F72D5-0320-0246-B189-F2FA1B93B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24A45A-0CAF-B446-99DA-CC42AFF7BDB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2415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hyperlink" Target="https://www.youtube.com/watch?v=2xRTOI9vZKk" TargetMode="External"/><Relationship Id="rId10" Type="http://schemas.openxmlformats.org/officeDocument/2006/relationships/image" Target="../media/image18.tiff"/><Relationship Id="rId4" Type="http://schemas.openxmlformats.org/officeDocument/2006/relationships/image" Target="../media/image12.png"/><Relationship Id="rId9" Type="http://schemas.openxmlformats.org/officeDocument/2006/relationships/image" Target="../media/image17.tiff"/><Relationship Id="rId14" Type="http://schemas.openxmlformats.org/officeDocument/2006/relationships/hyperlink" Target="https://www.youtube.com/watch?v=UPy2tINJsc8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0945CC-F012-0346-ACF5-FFA8C865D23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Geschäftsideen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68C8348-933B-9D4B-A2BA-6708A930154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Kapitel 1 HLW II</a:t>
            </a:r>
          </a:p>
        </p:txBody>
      </p:sp>
    </p:spTree>
    <p:extLst>
      <p:ext uri="{BB962C8B-B14F-4D97-AF65-F5344CB8AC3E}">
        <p14:creationId xmlns:p14="http://schemas.microsoft.com/office/powerpoint/2010/main" val="1022361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7E6EE7CA-CAC4-2046-8002-2540B4223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68" y="0"/>
            <a:ext cx="966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785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163128C-F599-4543-AC56-247CBFD676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587" y="0"/>
            <a:ext cx="9690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16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E7773F97-63A0-CD47-A487-BB112DE45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38" y="0"/>
            <a:ext cx="9687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0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3769BAFF-3610-CB47-A991-B8EE695E3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868" y="0"/>
            <a:ext cx="966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3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83830FC-83F4-4B4A-AD12-5F13B35FD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38" y="0"/>
            <a:ext cx="9687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36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DAFB79D-5DA4-9F44-BE91-F883F81D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588" y="0"/>
            <a:ext cx="9682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95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Text, Foto enthält.&#10;&#10;Automatisch generierte Beschreibung">
            <a:extLst>
              <a:ext uri="{FF2B5EF4-FFF2-40B4-BE49-F238E27FC236}">
                <a16:creationId xmlns:a16="http://schemas.microsoft.com/office/drawing/2014/main" id="{B23BF839-2CA3-8248-9976-334A1B19E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7876" y="0"/>
            <a:ext cx="9676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760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Person, drinnen, Mann, sitzend enthält.&#10;&#10;Automatisch generierte Beschreibung">
            <a:extLst>
              <a:ext uri="{FF2B5EF4-FFF2-40B4-BE49-F238E27FC236}">
                <a16:creationId xmlns:a16="http://schemas.microsoft.com/office/drawing/2014/main" id="{66A4CED7-8D97-AF42-AD88-A476B23EE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83" y="117230"/>
            <a:ext cx="2286012" cy="3537603"/>
          </a:xfrm>
          <a:prstGeom prst="rect">
            <a:avLst/>
          </a:prstGeom>
        </p:spPr>
      </p:pic>
      <p:pic>
        <p:nvPicPr>
          <p:cNvPr id="7" name="Grafik 6" descr="Ein Bild, das draußen, Gebäude, Gras, Haus enthält.&#10;&#10;Automatisch generierte Beschreibung">
            <a:extLst>
              <a:ext uri="{FF2B5EF4-FFF2-40B4-BE49-F238E27FC236}">
                <a16:creationId xmlns:a16="http://schemas.microsoft.com/office/drawing/2014/main" id="{40097808-85EE-B542-BFAC-40FEA586C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83" y="3995226"/>
            <a:ext cx="3833807" cy="2741220"/>
          </a:xfrm>
          <a:prstGeom prst="rect">
            <a:avLst/>
          </a:prstGeom>
        </p:spPr>
      </p:pic>
      <p:pic>
        <p:nvPicPr>
          <p:cNvPr id="9" name="Grafik 8" descr="Ein Bild, das drinnen, Decke, Zug, Gebäude enthält.&#10;&#10;Automatisch generierte Beschreibung">
            <a:extLst>
              <a:ext uri="{FF2B5EF4-FFF2-40B4-BE49-F238E27FC236}">
                <a16:creationId xmlns:a16="http://schemas.microsoft.com/office/drawing/2014/main" id="{F901E26E-809C-604F-AA38-66BDEF10E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505" y="117230"/>
            <a:ext cx="3499077" cy="3534067"/>
          </a:xfrm>
          <a:prstGeom prst="rect">
            <a:avLst/>
          </a:prstGeom>
        </p:spPr>
      </p:pic>
      <p:pic>
        <p:nvPicPr>
          <p:cNvPr id="11" name="Grafik 10" descr="Ein Bild, das draußen, Wasser, Boot, Sonnenuntergang enthält.&#10;&#10;Automatisch generierte Beschreibung">
            <a:extLst>
              <a:ext uri="{FF2B5EF4-FFF2-40B4-BE49-F238E27FC236}">
                <a16:creationId xmlns:a16="http://schemas.microsoft.com/office/drawing/2014/main" id="{7E03B7A3-EF88-CB4C-958F-40436261D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4169" y="117230"/>
            <a:ext cx="5447539" cy="3534067"/>
          </a:xfrm>
          <a:prstGeom prst="rect">
            <a:avLst/>
          </a:prstGeom>
        </p:spPr>
      </p:pic>
      <p:pic>
        <p:nvPicPr>
          <p:cNvPr id="13" name="Grafik 12" descr="Ein Bild, das Boden, drinnen, Decke, Tisch enthält.&#10;&#10;Automatisch generierte Beschreibung">
            <a:extLst>
              <a:ext uri="{FF2B5EF4-FFF2-40B4-BE49-F238E27FC236}">
                <a16:creationId xmlns:a16="http://schemas.microsoft.com/office/drawing/2014/main" id="{DCD5FD2D-8720-2446-A7FD-D47204FAB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6907" y="3998145"/>
            <a:ext cx="3779833" cy="2738301"/>
          </a:xfrm>
          <a:prstGeom prst="rect">
            <a:avLst/>
          </a:prstGeom>
        </p:spPr>
      </p:pic>
      <p:pic>
        <p:nvPicPr>
          <p:cNvPr id="15" name="Grafik 14" descr="Ein Bild, das Decke, drinnen, grün, Tisch enthält.&#10;&#10;Automatisch generierte Beschreibung">
            <a:extLst>
              <a:ext uri="{FF2B5EF4-FFF2-40B4-BE49-F238E27FC236}">
                <a16:creationId xmlns:a16="http://schemas.microsoft.com/office/drawing/2014/main" id="{F9855C47-8DAD-0C4B-987F-A8358E0C8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8843" y="3995226"/>
            <a:ext cx="3779833" cy="272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139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EBCBECA-E6E0-A744-A06E-B746461B3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1560512"/>
            <a:ext cx="1696756" cy="158363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B9C1C47-AA68-954E-AF98-D2B815D60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0" y="1431921"/>
            <a:ext cx="1696756" cy="1766486"/>
          </a:xfrm>
          <a:prstGeom prst="rect">
            <a:avLst/>
          </a:prstGeom>
        </p:spPr>
      </p:pic>
      <p:pic>
        <p:nvPicPr>
          <p:cNvPr id="9" name="Grafik 8" descr="Ein Bild, das Sport, Spiel enthält.&#10;&#10;Automatisch generierte Beschreibung">
            <a:extLst>
              <a:ext uri="{FF2B5EF4-FFF2-40B4-BE49-F238E27FC236}">
                <a16:creationId xmlns:a16="http://schemas.microsoft.com/office/drawing/2014/main" id="{5272A2E2-B75C-C940-A03E-073088F94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525" y="1418809"/>
            <a:ext cx="1696755" cy="1741406"/>
          </a:xfrm>
          <a:prstGeom prst="rect">
            <a:avLst/>
          </a:prstGeom>
        </p:spPr>
      </p:pic>
      <p:pic>
        <p:nvPicPr>
          <p:cNvPr id="11" name="Grafik 10" descr="Ein Bild, das Objekt, Spiel, Spiegel enthält.&#10;&#10;Automatisch generierte Beschreibung">
            <a:extLst>
              <a:ext uri="{FF2B5EF4-FFF2-40B4-BE49-F238E27FC236}">
                <a16:creationId xmlns:a16="http://schemas.microsoft.com/office/drawing/2014/main" id="{D442A274-D9B4-F645-AC3E-533F2B76A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3119437"/>
            <a:ext cx="1827548" cy="180441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261F92F4-BE3F-264C-8A91-0EA09234B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2049" y="3169362"/>
            <a:ext cx="1696756" cy="1628886"/>
          </a:xfrm>
          <a:prstGeom prst="rect">
            <a:avLst/>
          </a:prstGeom>
        </p:spPr>
      </p:pic>
      <p:pic>
        <p:nvPicPr>
          <p:cNvPr id="15" name="Grafik 14" descr="Ein Bild, das Sport, Spiel, Basketball, Tisch enthält.&#10;&#10;Automatisch generierte Beschreibung">
            <a:extLst>
              <a:ext uri="{FF2B5EF4-FFF2-40B4-BE49-F238E27FC236}">
                <a16:creationId xmlns:a16="http://schemas.microsoft.com/office/drawing/2014/main" id="{71DD2EBA-1286-A741-9E7F-4EF15DD28B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221" y="3055501"/>
            <a:ext cx="1696755" cy="176947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1FEF70F-BA99-F14D-8A0C-2619B9E6E8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034" y="4841019"/>
            <a:ext cx="1645558" cy="1625243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CBCC72AD-DEAD-204D-BEF3-E0654BF4FC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5510" y="4783213"/>
            <a:ext cx="1645557" cy="1534621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EC64F42E-DC46-B44D-BA25-8772E4BC69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89424" y="4783212"/>
            <a:ext cx="2011364" cy="1698919"/>
          </a:xfrm>
          <a:prstGeom prst="rect">
            <a:avLst/>
          </a:prstGeom>
        </p:spPr>
      </p:pic>
      <p:pic>
        <p:nvPicPr>
          <p:cNvPr id="20" name="Grafik 1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24279B1-B042-E44C-B955-5CBC5709A33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7846" y="301003"/>
            <a:ext cx="2244846" cy="1741406"/>
          </a:xfrm>
          <a:prstGeom prst="rect">
            <a:avLst/>
          </a:prstGeom>
        </p:spPr>
      </p:pic>
      <p:pic>
        <p:nvPicPr>
          <p:cNvPr id="22" name="Grafik 21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DD0C0B0-EF9A-FA44-B92B-B352E88307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7846" y="2145896"/>
            <a:ext cx="2247244" cy="1741407"/>
          </a:xfrm>
          <a:prstGeom prst="rect">
            <a:avLst/>
          </a:prstGeom>
        </p:spPr>
      </p:pic>
      <p:pic>
        <p:nvPicPr>
          <p:cNvPr id="24" name="Grafik 2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72BB972-BF32-5C41-876F-0CF08DEDFC6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27846" y="4795747"/>
            <a:ext cx="2347647" cy="1793221"/>
          </a:xfrm>
          <a:prstGeom prst="rect">
            <a:avLst/>
          </a:prstGeom>
        </p:spPr>
      </p:pic>
      <p:sp>
        <p:nvSpPr>
          <p:cNvPr id="25" name="Titel 24">
            <a:extLst>
              <a:ext uri="{FF2B5EF4-FFF2-40B4-BE49-F238E27FC236}">
                <a16:creationId xmlns:a16="http://schemas.microsoft.com/office/drawing/2014/main" id="{23CE915C-2D9C-024C-A48A-F40091DE2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0" y="6064"/>
            <a:ext cx="10515600" cy="1325563"/>
          </a:xfrm>
        </p:spPr>
        <p:txBody>
          <a:bodyPr/>
          <a:lstStyle/>
          <a:p>
            <a:r>
              <a:rPr lang="de-DE" dirty="0"/>
              <a:t>Mit Kreativität zu neuen Ideen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8B848F6B-B377-CE4B-83AF-585A2B143E01}"/>
              </a:ext>
            </a:extLst>
          </p:cNvPr>
          <p:cNvSpPr/>
          <p:nvPr/>
        </p:nvSpPr>
        <p:spPr>
          <a:xfrm>
            <a:off x="7158575" y="3990790"/>
            <a:ext cx="486928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hlinkClick r:id="rId14"/>
              </a:rPr>
              <a:t>https://www.youtube.com/watch?v=UPy2tINJsc8</a:t>
            </a:r>
            <a:endParaRPr lang="de-DE" dirty="0"/>
          </a:p>
          <a:p>
            <a:r>
              <a:rPr lang="de-DE" dirty="0">
                <a:hlinkClick r:id="rId15"/>
              </a:rPr>
              <a:t>https://www.youtube.com/watch?v=2xRTOI9vZKk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920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911FF75-CAC3-2E4F-92CE-C4AF6B62B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273" y="0"/>
            <a:ext cx="9697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75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25BEA6A-161B-BC40-ADED-ECB92398C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38" y="0"/>
            <a:ext cx="9687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57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A72C991A-DF48-8644-8306-0AF1E16CC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238" y="0"/>
            <a:ext cx="9687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715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</Words>
  <Application>Microsoft Macintosh PowerPoint</Application>
  <PresentationFormat>Breitbild</PresentationFormat>
  <Paragraphs>5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</vt:lpstr>
      <vt:lpstr>Geschäftsideen </vt:lpstr>
      <vt:lpstr>PowerPoint-Präsentation</vt:lpstr>
      <vt:lpstr>PowerPoint-Präsentation</vt:lpstr>
      <vt:lpstr>PowerPoint-Präsentation</vt:lpstr>
      <vt:lpstr>PowerPoint-Präsentation</vt:lpstr>
      <vt:lpstr>Mit Kreativität zu neuen Ideen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Geschäftsideen </dc:title>
  <dc:creator>Werner Holzheu</dc:creator>
  <cp:lastModifiedBy>Werner Holzheu</cp:lastModifiedBy>
  <cp:revision>4</cp:revision>
  <dcterms:created xsi:type="dcterms:W3CDTF">2020-09-03T10:34:54Z</dcterms:created>
  <dcterms:modified xsi:type="dcterms:W3CDTF">2020-09-03T11:42:03Z</dcterms:modified>
</cp:coreProperties>
</file>