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BCAF16-8103-1C43-B423-951B67741CA6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397901-7EB6-E447-A138-FD6BCCD1864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1371600"/>
            <a:ext cx="8136467" cy="1927225"/>
          </a:xfrm>
        </p:spPr>
        <p:txBody>
          <a:bodyPr/>
          <a:lstStyle/>
          <a:p>
            <a:r>
              <a:rPr lang="de-DE" dirty="0"/>
              <a:t>Konsumentenschutz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1HLW</a:t>
            </a:r>
          </a:p>
        </p:txBody>
      </p:sp>
    </p:spTree>
    <p:extLst>
      <p:ext uri="{BB962C8B-B14F-4D97-AF65-F5344CB8AC3E}">
        <p14:creationId xmlns:p14="http://schemas.microsoft.com/office/powerpoint/2010/main" val="276502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423732"/>
            <a:ext cx="8669867" cy="635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7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63444"/>
            <a:ext cx="8449733" cy="623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79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33" y="555675"/>
            <a:ext cx="7992533" cy="582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42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2</Words>
  <Application>Microsoft Macintosh PowerPoint</Application>
  <PresentationFormat>Bildschirmpräsentation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Klarheit</vt:lpstr>
      <vt:lpstr>Konsumentenschutz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Konsumentenschutz</dc:title>
  <dc:creator>werner holzheu</dc:creator>
  <cp:lastModifiedBy>Werner Holzheu</cp:lastModifiedBy>
  <cp:revision>2</cp:revision>
  <dcterms:created xsi:type="dcterms:W3CDTF">2016-03-18T09:19:11Z</dcterms:created>
  <dcterms:modified xsi:type="dcterms:W3CDTF">2020-04-29T08:07:59Z</dcterms:modified>
</cp:coreProperties>
</file>