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8227" autoAdjust="0"/>
  </p:normalViewPr>
  <p:slideViewPr>
    <p:cSldViewPr snapToGrid="0" snapToObjects="1">
      <p:cViewPr varScale="1">
        <p:scale>
          <a:sx n="116" d="100"/>
          <a:sy n="116" d="100"/>
        </p:scale>
        <p:origin x="15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20432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Probleme beim Käufer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cs typeface="Chalkduster"/>
              </a:rPr>
              <a:t>Ziel/Kompetenzen: Übersicht über mögliche Probleme auf Käuferseite geben können, </a:t>
            </a:r>
          </a:p>
          <a:p>
            <a:r>
              <a:rPr lang="de-DE" sz="900" dirty="0">
                <a:cs typeface="Chalkduster"/>
              </a:rPr>
              <a:t>mögliche Lösungen vorschlagen können, für jeweilige Situation Schriftstücke erarbeiten können</a:t>
            </a: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6" y="408602"/>
            <a:ext cx="760957" cy="686351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004"/>
              </p:ext>
            </p:extLst>
          </p:nvPr>
        </p:nvGraphicFramePr>
        <p:xfrm>
          <a:off x="106568" y="560843"/>
          <a:ext cx="7594600" cy="3302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den 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79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Aspekte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Maßnahmen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Rechtsfolgen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Verhalten in der Praxis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373"/>
              </p:ext>
            </p:extLst>
          </p:nvPr>
        </p:nvGraphicFramePr>
        <p:xfrm>
          <a:off x="86136" y="1583197"/>
          <a:ext cx="7594600" cy="7493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 erfolgt (noch)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häufig vor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Zahlungsmoral hängt von Wirtschaftslage ab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grundsätzlich sofort fällig außer anderes ist vereinbart (Ziel, ...)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Mahnung schreiben, Nachfrist setzten Mahn- plan: 1.,2.3.  Mahnung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Rechtsanwalt / Inkassobüro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Verzugszinsen (4% (BsC) bzw. 9,2% + Basiszinssatz) und Mahnspesen (z.B. 40,00 EUR); danach Klage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Vorbeugung durch: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An- / Vorauszahlung,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Eigentumsvorbehalt,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Zahlungsgarantie (Bankgarantie)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2209"/>
              </p:ext>
            </p:extLst>
          </p:nvPr>
        </p:nvGraphicFramePr>
        <p:xfrm>
          <a:off x="86136" y="4513839"/>
          <a:ext cx="7594600" cy="8128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Annahme-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Annahe erfogt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selten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bei ordnungsgemäßer 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(bei nicht ordnungsgemäßer bzw. mangelhafter Lieferung muss Verkäufer nachliefern)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Annahme beanstanden und gerichtlich hinterlegen oder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Nachfrist setzten (üblich)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Hinterlegung, bei Gericht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Selbsthilfeverkauf (im B2B z.B.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bei verderblichen Waren)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Nachfrist + Rücktritt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Vermeidung: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 Käufer rechtzeitig die Lieferung ankündigen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072740"/>
              </p:ext>
            </p:extLst>
          </p:nvPr>
        </p:nvGraphicFramePr>
        <p:xfrm>
          <a:off x="86136" y="5510789"/>
          <a:ext cx="7594600" cy="9652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Abruf-,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Abruferfolgt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selten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Spezifikations-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oder genauere Bestimmung (Spezifikation) erfolgt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wenn genauere Details vom Käufer fehlen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Verzug hinweisen und Nachfrist setzen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Selbst vorgeschlagenen Menge/Qualität liefern,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Rücktritt + Schadenersatz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Gewünschte Menge/Qualität beim Kunden per Telefon oder E-Mail erfragen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Bild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96" y="1894766"/>
            <a:ext cx="388827" cy="360833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72" y="4900461"/>
            <a:ext cx="423052" cy="387601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7407873" y="2392078"/>
            <a:ext cx="1676198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Verkäufers</a:t>
            </a:r>
          </a:p>
          <a:p>
            <a:pPr marL="228600" indent="-228600">
              <a:buAutoNum type="arabicPeriod"/>
            </a:pPr>
            <a:r>
              <a:rPr lang="de-DE" sz="800" dirty="0">
                <a:cs typeface="Chalkduster"/>
              </a:rPr>
              <a:t>Mahnschreiben: Zahlungserinnerung</a:t>
            </a:r>
          </a:p>
          <a:p>
            <a:pPr marL="228600" indent="-228600">
              <a:buAutoNum type="arabicPeriod"/>
            </a:pPr>
            <a:r>
              <a:rPr lang="de-DE" sz="800" dirty="0">
                <a:cs typeface="Chalkduster"/>
              </a:rPr>
              <a:t>Mahnschreiben: Mahnung</a:t>
            </a:r>
          </a:p>
          <a:p>
            <a:pPr marL="228600" indent="-228600">
              <a:buAutoNum type="arabicPeriod"/>
            </a:pPr>
            <a:r>
              <a:rPr lang="de-DE" sz="800" dirty="0">
                <a:cs typeface="Chalkduster"/>
              </a:rPr>
              <a:t>Mahnschreiben: letzte Mahnung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Auf fällige Rechnung hinweisen, Rechnung beilegen,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Zur Zahlung auffordern</a:t>
            </a:r>
          </a:p>
          <a:p>
            <a:r>
              <a:rPr lang="de-DE" sz="800" dirty="0">
                <a:cs typeface="Chalkduster"/>
              </a:rPr>
              <a:t>Nachfrist, ev. letzten Zahlungstermin</a:t>
            </a:r>
          </a:p>
          <a:p>
            <a:r>
              <a:rPr lang="de-DE" sz="800" dirty="0">
                <a:cs typeface="Chalkduster"/>
              </a:rPr>
              <a:t>Verzugszinsen u. Mahnspesen ankündigen</a:t>
            </a:r>
          </a:p>
          <a:p>
            <a:r>
              <a:rPr lang="de-DE" sz="800" dirty="0">
                <a:cs typeface="Chalkduster"/>
              </a:rPr>
              <a:t>Rechtliche Konsequenzen androhen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765791" y="4779274"/>
            <a:ext cx="1281447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Verkäufers</a:t>
            </a:r>
          </a:p>
          <a:p>
            <a:r>
              <a:rPr lang="de-DE" sz="800" dirty="0">
                <a:cs typeface="Chalkduster"/>
              </a:rPr>
              <a:t>Hinweis auf vereinbarungsgemäße Lieferung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Feststellung Annahmeverzug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Mitteilung der Maßnahme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Gilt für beide:</a:t>
            </a:r>
          </a:p>
          <a:p>
            <a:r>
              <a:rPr lang="de-DE" sz="800" dirty="0">
                <a:cs typeface="Chalkduster"/>
              </a:rPr>
              <a:t>Annahmeverzug und</a:t>
            </a:r>
          </a:p>
          <a:p>
            <a:r>
              <a:rPr lang="de-DE" sz="800" dirty="0">
                <a:cs typeface="Chalkduster"/>
              </a:rPr>
              <a:t>Spezifikationsverzug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725272" y="363"/>
            <a:ext cx="1418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b="1" dirty="0">
                <a:cs typeface="Chalkduster"/>
              </a:rPr>
              <a:t>Schriftverkehr: / Elemente</a:t>
            </a:r>
          </a:p>
          <a:p>
            <a:pPr marL="228600" indent="-228600">
              <a:buAutoNum type="arabicParenR"/>
            </a:pPr>
            <a:r>
              <a:rPr lang="de-DE" sz="600" b="1" dirty="0">
                <a:cs typeface="Chalkduster"/>
              </a:rPr>
              <a:t>Warum schreibt man?</a:t>
            </a:r>
          </a:p>
          <a:p>
            <a:pPr marL="228600" indent="-228600">
              <a:buAutoNum type="arabicParenR"/>
            </a:pPr>
            <a:r>
              <a:rPr lang="de-DE" sz="600" b="1" dirty="0">
                <a:cs typeface="Chalkduster"/>
              </a:rPr>
              <a:t>Was will man?</a:t>
            </a:r>
            <a:endParaRPr lang="de-DE" sz="600" dirty="0">
              <a:cs typeface="Chalkduster"/>
            </a:endParaRPr>
          </a:p>
        </p:txBody>
      </p:sp>
      <p:pic>
        <p:nvPicPr>
          <p:cNvPr id="25" name="Bild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5272" y="455665"/>
            <a:ext cx="1425279" cy="1435591"/>
          </a:xfrm>
          <a:prstGeom prst="rect">
            <a:avLst/>
          </a:prstGeom>
        </p:spPr>
      </p:pic>
      <p:sp>
        <p:nvSpPr>
          <p:cNvPr id="26" name="Textfeld 25"/>
          <p:cNvSpPr txBox="1"/>
          <p:nvPr/>
        </p:nvSpPr>
        <p:spPr>
          <a:xfrm>
            <a:off x="8252523" y="464026"/>
            <a:ext cx="891477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Persönliche Anrede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8245972" y="68978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Betreff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245973" y="895044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Warum schreibe ich?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252523" y="1110006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Was will ich?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8252523" y="134656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Schlussgruß / </a:t>
            </a:r>
            <a:r>
              <a:rPr lang="de-DE" sz="600" dirty="0" err="1">
                <a:cs typeface="Chalkduster"/>
              </a:rPr>
              <a:t>Untersch</a:t>
            </a:r>
            <a:endParaRPr lang="de-DE" sz="600" dirty="0">
              <a:cs typeface="Chalkduster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245972" y="161639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Beilagen</a:t>
            </a: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550" y="2392078"/>
            <a:ext cx="2899901" cy="1955747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4114542" y="2642446"/>
            <a:ext cx="283435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Verzugszinsenberechnung </a:t>
            </a:r>
            <a:r>
              <a:rPr lang="de-DE" sz="800" dirty="0">
                <a:cs typeface="Chalkduster"/>
              </a:rPr>
              <a:t>z.B.</a:t>
            </a:r>
          </a:p>
          <a:p>
            <a:r>
              <a:rPr lang="de-DE" sz="800" dirty="0">
                <a:cs typeface="Chalkduster"/>
              </a:rPr>
              <a:t>Forderung netto 1500,00, 20% </a:t>
            </a:r>
            <a:r>
              <a:rPr lang="de-DE" sz="800" dirty="0" err="1">
                <a:cs typeface="Chalkduster"/>
              </a:rPr>
              <a:t>USt</a:t>
            </a:r>
            <a:r>
              <a:rPr lang="de-DE" sz="800" dirty="0">
                <a:cs typeface="Chalkduster"/>
              </a:rPr>
              <a:t> = 1.800,00 Brutto</a:t>
            </a:r>
          </a:p>
          <a:p>
            <a:r>
              <a:rPr lang="de-DE" sz="800" dirty="0">
                <a:cs typeface="Chalkduster"/>
              </a:rPr>
              <a:t>Ausstellung 1.9. Fällig 30.9. vereinbarte VZZ 14%, Msp.20,00</a:t>
            </a:r>
          </a:p>
          <a:p>
            <a:r>
              <a:rPr lang="de-DE" sz="800" dirty="0">
                <a:cs typeface="Chalkduster"/>
              </a:rPr>
              <a:t>Keine Bezahlung bis Ende November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Ende November: 2 Monate </a:t>
            </a:r>
          </a:p>
          <a:p>
            <a:r>
              <a:rPr lang="de-DE" sz="800" dirty="0">
                <a:cs typeface="Chalkduster"/>
              </a:rPr>
              <a:t>1800,00* 14%/12*2 = 42,00</a:t>
            </a:r>
          </a:p>
          <a:p>
            <a:r>
              <a:rPr lang="de-DE" sz="800" dirty="0">
                <a:cs typeface="Chalkduster"/>
              </a:rPr>
              <a:t>(Tage: 1800*14%/360*60= 42,00)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+ Mahnspesen: z.B. 20,00 E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b="1" dirty="0">
                <a:cs typeface="Chalkduster"/>
              </a:rPr>
              <a:t>Gesamtbetrag: 1800,00+42,00+20,00=1.862,00</a:t>
            </a:r>
          </a:p>
        </p:txBody>
      </p:sp>
      <p:pic>
        <p:nvPicPr>
          <p:cNvPr id="24" name="Bild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72" y="6062129"/>
            <a:ext cx="423052" cy="3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2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Macintosh PowerPoint</Application>
  <PresentationFormat>Bildschirmpräsentation (4:3)</PresentationFormat>
  <Paragraphs>89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184</cp:revision>
  <cp:lastPrinted>2018-04-24T15:08:51Z</cp:lastPrinted>
  <dcterms:created xsi:type="dcterms:W3CDTF">2015-09-21T19:41:13Z</dcterms:created>
  <dcterms:modified xsi:type="dcterms:W3CDTF">2020-03-25T09:48:42Z</dcterms:modified>
</cp:coreProperties>
</file>