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301"/>
  </p:normalViewPr>
  <p:slideViewPr>
    <p:cSldViewPr snapToGrid="0" snapToObjects="1">
      <p:cViewPr varScale="1">
        <p:scale>
          <a:sx n="122" d="100"/>
          <a:sy n="122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D357C-8F5D-3433-E15E-B2E56F0B0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0CBCE2C-F30A-185D-7654-636F2BE2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E5E334-1085-1C6A-8352-8C5AF3E1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036B-9D68-3D4E-9723-B6C6A8AFB78F}" type="datetimeFigureOut">
              <a:rPr lang="de-DE" smtClean="0"/>
              <a:t>11.12.22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144A99-26D4-F173-69EE-EA5BD100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D4688D-185D-D138-D6AC-82D854BA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C2-5CEE-B64F-95EE-92ABAF3075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91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43297-9872-41B3-A2E9-A54851E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EC33B2-18AF-894D-3FA4-D97A4B1A2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485072-4B34-50AA-934E-3BD4C68F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036B-9D68-3D4E-9723-B6C6A8AFB78F}" type="datetimeFigureOut">
              <a:rPr lang="de-DE" smtClean="0"/>
              <a:t>11.12.22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A6E121-1585-63E5-0ED9-520CAA87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90A242-9EEB-E6D0-AB21-AA5E18B8D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C2-5CEE-B64F-95EE-92ABAF3075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97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18203EE-BDC1-E7BD-F23D-56994EFBD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2F5FF9-331A-3555-CC51-A599FDFC8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46E81F-8198-E860-09CD-90990311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036B-9D68-3D4E-9723-B6C6A8AFB78F}" type="datetimeFigureOut">
              <a:rPr lang="de-DE" smtClean="0"/>
              <a:t>11.12.22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B1FA76-5134-ECC3-AE49-8DDEDE48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B1B414-9F3A-1D0C-7F43-963A8C19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C2-5CEE-B64F-95EE-92ABAF3075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48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21B2C-C448-00E4-7341-CAE4E2E61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CB7448-7DDE-40E6-1360-47FD8AB52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1026E5-8533-9413-0F3B-7AD96D32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036B-9D68-3D4E-9723-B6C6A8AFB78F}" type="datetimeFigureOut">
              <a:rPr lang="de-DE" smtClean="0"/>
              <a:t>11.12.22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C58A8F-9DBE-3551-1307-DDCFE9D1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FCEAC6-FA8A-6D28-D02E-C48B6FD5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C2-5CEE-B64F-95EE-92ABAF3075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70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6A09-B05E-4E31-74BB-AE9656EA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64032B-A22B-0C16-A627-8ECFC6FE9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07C67C-F2C8-CEA0-AEC7-46EA8CCC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036B-9D68-3D4E-9723-B6C6A8AFB78F}" type="datetimeFigureOut">
              <a:rPr lang="de-DE" smtClean="0"/>
              <a:t>11.12.22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C735F5-22BC-6CA4-A35F-F24392A5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357BC-424E-7C05-50E0-C94BC3F6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C2-5CEE-B64F-95EE-92ABAF3075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2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B6992-AC20-43B2-F161-6F19E975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26FDE1-6C40-31FB-D687-519F870D8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B1F085-B52B-3437-9E6C-084826232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ED9B66-4D35-54E0-4E2F-9284117D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036B-9D68-3D4E-9723-B6C6A8AFB78F}" type="datetimeFigureOut">
              <a:rPr lang="de-DE" smtClean="0"/>
              <a:t>11.12.22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3A91B1-813C-3DAB-BF9A-038BC579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01E15E-8564-FFA7-37A6-48DC1FA8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C2-5CEE-B64F-95EE-92ABAF3075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21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38380-DC8C-F981-4288-2710EC00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A738F9-C3B5-CB59-E925-8BBC53486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F3FE3F-032B-4E89-846B-8ED51B07B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73BD7E-9EEA-B89A-50A5-E2C4A27B1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84E13D1-9919-B0F2-9219-1F329B7E9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C544942-12BE-210D-122F-C4574A17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036B-9D68-3D4E-9723-B6C6A8AFB78F}" type="datetimeFigureOut">
              <a:rPr lang="de-DE" smtClean="0"/>
              <a:t>11.12.22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33FC783-1628-2DD3-3B2C-FB78030C7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E7AFF28-9D53-6504-B12D-DCF1274E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C2-5CEE-B64F-95EE-92ABAF3075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66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2AA37-7991-7F34-56AA-942B29D7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597433-11AA-0488-E58D-770AE75BD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036B-9D68-3D4E-9723-B6C6A8AFB78F}" type="datetimeFigureOut">
              <a:rPr lang="de-DE" smtClean="0"/>
              <a:t>11.12.22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6E8466-D63F-E5B8-9A71-D75809AE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B1CF2C-7285-7C02-C0D3-0DC7798F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C2-5CEE-B64F-95EE-92ABAF3075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2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DF6E67-23B3-0C95-F1D2-C20DE8A2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036B-9D68-3D4E-9723-B6C6A8AFB78F}" type="datetimeFigureOut">
              <a:rPr lang="de-DE" smtClean="0"/>
              <a:t>11.12.22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C3ED56-ABB6-5490-6DC2-9A8F2F7B1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B59F74-500E-B762-4C89-8C8CA67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C2-5CEE-B64F-95EE-92ABAF3075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25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7E57D-0D67-8012-6680-E698A01E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AF3FE9-B508-E972-F384-24A3AFACD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81D9BD-57F5-8ECD-E2D0-F10ABA024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780510-F5E9-B474-1C52-1248E17C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036B-9D68-3D4E-9723-B6C6A8AFB78F}" type="datetimeFigureOut">
              <a:rPr lang="de-DE" smtClean="0"/>
              <a:t>11.12.22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ECDAAD-0EF7-27C7-3B3D-24A2B288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5FF2E8-B625-6FBE-C23C-A1E07080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C2-5CEE-B64F-95EE-92ABAF3075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28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C1873-4A2F-8288-9928-75F3FEF6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2270E1-B9EB-48E5-3C56-77F80AC1D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DADE75-782C-120B-7FEB-3031D6CFF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127608-3889-DD03-9C6A-30DD7837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036B-9D68-3D4E-9723-B6C6A8AFB78F}" type="datetimeFigureOut">
              <a:rPr lang="de-DE" smtClean="0"/>
              <a:t>11.12.22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6843E5-54DF-13BB-62C2-398C5F23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906657-6A87-2EBB-989E-60E09EB5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C2-5CEE-B64F-95EE-92ABAF3075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4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8B45E20-FA42-265F-7018-F389284F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A320DA-E995-044A-A92C-B1A99EE26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EA2B48-2BF0-E317-C631-44791F71A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D036B-9D68-3D4E-9723-B6C6A8AFB78F}" type="datetimeFigureOut">
              <a:rPr lang="de-DE" smtClean="0"/>
              <a:t>11.12.22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7FF345-C750-5943-EDB3-0106B4154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627CD0-D77C-A425-EE04-39D1A9029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349C2-5CEE-B64F-95EE-92ABAF3075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83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49B65-0412-98F0-5FDC-9F7B0C315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8800" b="1" dirty="0" err="1"/>
              <a:t>Introduction</a:t>
            </a:r>
            <a:r>
              <a:rPr lang="de-DE" sz="8800" b="1" dirty="0"/>
              <a:t> </a:t>
            </a:r>
            <a:r>
              <a:rPr lang="de-DE" sz="8800" b="1" dirty="0" err="1"/>
              <a:t>to</a:t>
            </a:r>
            <a:r>
              <a:rPr lang="de-DE" sz="8800" b="1" dirty="0"/>
              <a:t> Economics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A1691B-AC69-B9DB-595F-A5CECECAC4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1HSB 2022_23</a:t>
            </a:r>
          </a:p>
        </p:txBody>
      </p:sp>
    </p:spTree>
    <p:extLst>
      <p:ext uri="{BB962C8B-B14F-4D97-AF65-F5344CB8AC3E}">
        <p14:creationId xmlns:p14="http://schemas.microsoft.com/office/powerpoint/2010/main" val="139748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BD174F5-B445-24C8-D249-69DABEDC0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62" y="1179256"/>
            <a:ext cx="4975587" cy="5130108"/>
          </a:xfrm>
          <a:prstGeom prst="rect">
            <a:avLst/>
          </a:prstGeom>
        </p:spPr>
      </p:pic>
      <p:sp>
        <p:nvSpPr>
          <p:cNvPr id="3" name="Titel 6">
            <a:extLst>
              <a:ext uri="{FF2B5EF4-FFF2-40B4-BE49-F238E27FC236}">
                <a16:creationId xmlns:a16="http://schemas.microsoft.com/office/drawing/2014/main" id="{23BDBCB9-4FC9-051A-264D-FA518F982EF3}"/>
              </a:ext>
            </a:extLst>
          </p:cNvPr>
          <p:cNvSpPr txBox="1">
            <a:spLocks/>
          </p:cNvSpPr>
          <p:nvPr/>
        </p:nvSpPr>
        <p:spPr>
          <a:xfrm>
            <a:off x="480848" y="618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/>
              <a:t>Economic</a:t>
            </a:r>
            <a:r>
              <a:rPr lang="de-DE" b="1" dirty="0"/>
              <a:t> Systems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8A63BA-D166-4817-2130-F46924CB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534" y="1179256"/>
            <a:ext cx="3547094" cy="51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3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>
            <a:extLst>
              <a:ext uri="{FF2B5EF4-FFF2-40B4-BE49-F238E27FC236}">
                <a16:creationId xmlns:a16="http://schemas.microsoft.com/office/drawing/2014/main" id="{BD9FFB97-BB24-67DB-CA08-D41C12A0B924}"/>
              </a:ext>
            </a:extLst>
          </p:cNvPr>
          <p:cNvSpPr txBox="1">
            <a:spLocks/>
          </p:cNvSpPr>
          <p:nvPr/>
        </p:nvSpPr>
        <p:spPr>
          <a:xfrm>
            <a:off x="480848" y="618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GDP </a:t>
            </a:r>
            <a:r>
              <a:rPr lang="de-DE" b="1" dirty="0" err="1"/>
              <a:t>or</a:t>
            </a:r>
            <a:r>
              <a:rPr lang="de-DE" b="1" dirty="0"/>
              <a:t> </a:t>
            </a:r>
            <a:r>
              <a:rPr lang="de-DE" b="1" dirty="0" err="1"/>
              <a:t>how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measure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economy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C27A4C-BEEC-774E-C3F5-B7AE0F27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202" y="1072054"/>
            <a:ext cx="4889649" cy="547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8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6816D5-F096-D471-D360-C3948FBE4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895" y="938376"/>
            <a:ext cx="4650235" cy="5662787"/>
          </a:xfrm>
          <a:prstGeom prst="rect">
            <a:avLst/>
          </a:prstGeom>
        </p:spPr>
      </p:pic>
      <p:sp>
        <p:nvSpPr>
          <p:cNvPr id="3" name="Titel 6">
            <a:extLst>
              <a:ext uri="{FF2B5EF4-FFF2-40B4-BE49-F238E27FC236}">
                <a16:creationId xmlns:a16="http://schemas.microsoft.com/office/drawing/2014/main" id="{7B789D14-A165-689E-22B4-FFF457DEB9F8}"/>
              </a:ext>
            </a:extLst>
          </p:cNvPr>
          <p:cNvSpPr txBox="1">
            <a:spLocks/>
          </p:cNvSpPr>
          <p:nvPr/>
        </p:nvSpPr>
        <p:spPr>
          <a:xfrm>
            <a:off x="480848" y="618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Goals in an Economy</a:t>
            </a:r>
          </a:p>
        </p:txBody>
      </p:sp>
    </p:spTree>
    <p:extLst>
      <p:ext uri="{BB962C8B-B14F-4D97-AF65-F5344CB8AC3E}">
        <p14:creationId xmlns:p14="http://schemas.microsoft.com/office/powerpoint/2010/main" val="424821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FE3D1C8-2BA1-D23E-EC15-26240025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21" y="1387366"/>
            <a:ext cx="11123718" cy="4974020"/>
          </a:xfrm>
          <a:prstGeom prst="rect">
            <a:avLst/>
          </a:prstGeom>
        </p:spPr>
      </p:pic>
      <p:sp>
        <p:nvSpPr>
          <p:cNvPr id="10" name="Titel 6">
            <a:extLst>
              <a:ext uri="{FF2B5EF4-FFF2-40B4-BE49-F238E27FC236}">
                <a16:creationId xmlns:a16="http://schemas.microsoft.com/office/drawing/2014/main" id="{3A733C77-BDBD-E228-8714-9CA21FCAAB36}"/>
              </a:ext>
            </a:extLst>
          </p:cNvPr>
          <p:cNvSpPr txBox="1">
            <a:spLocks/>
          </p:cNvSpPr>
          <p:nvPr/>
        </p:nvSpPr>
        <p:spPr>
          <a:xfrm>
            <a:off x="480848" y="618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/>
              <a:t>Hierchary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needs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3016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14BC43C-4430-F8F3-83EA-E3633B02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03" y="1208690"/>
            <a:ext cx="10239593" cy="5108027"/>
          </a:xfrm>
          <a:prstGeom prst="rect">
            <a:avLst/>
          </a:prstGeom>
        </p:spPr>
      </p:pic>
      <p:sp>
        <p:nvSpPr>
          <p:cNvPr id="3" name="Titel 6">
            <a:extLst>
              <a:ext uri="{FF2B5EF4-FFF2-40B4-BE49-F238E27FC236}">
                <a16:creationId xmlns:a16="http://schemas.microsoft.com/office/drawing/2014/main" id="{E5756ECF-DCE4-5B41-EFBE-20B35435CAFB}"/>
              </a:ext>
            </a:extLst>
          </p:cNvPr>
          <p:cNvSpPr txBox="1">
            <a:spLocks/>
          </p:cNvSpPr>
          <p:nvPr/>
        </p:nvSpPr>
        <p:spPr>
          <a:xfrm>
            <a:off x="480848" y="3027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64482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6288079-A72B-FC7A-6633-E06304EB8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26" y="1791575"/>
            <a:ext cx="9803754" cy="4241801"/>
          </a:xfrm>
          <a:prstGeom prst="rect">
            <a:avLst/>
          </a:prstGeom>
        </p:spPr>
      </p:pic>
      <p:sp>
        <p:nvSpPr>
          <p:cNvPr id="3" name="Titel 6">
            <a:extLst>
              <a:ext uri="{FF2B5EF4-FFF2-40B4-BE49-F238E27FC236}">
                <a16:creationId xmlns:a16="http://schemas.microsoft.com/office/drawing/2014/main" id="{1389F15B-61D9-4379-9669-9F13DE35E454}"/>
              </a:ext>
            </a:extLst>
          </p:cNvPr>
          <p:cNvSpPr txBox="1">
            <a:spLocks/>
          </p:cNvSpPr>
          <p:nvPr/>
        </p:nvSpPr>
        <p:spPr>
          <a:xfrm>
            <a:off x="480848" y="618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/>
              <a:t>Circular</a:t>
            </a:r>
            <a:r>
              <a:rPr lang="de-DE" b="1" dirty="0"/>
              <a:t> Flow Model</a:t>
            </a:r>
          </a:p>
        </p:txBody>
      </p:sp>
    </p:spTree>
    <p:extLst>
      <p:ext uri="{BB962C8B-B14F-4D97-AF65-F5344CB8AC3E}">
        <p14:creationId xmlns:p14="http://schemas.microsoft.com/office/powerpoint/2010/main" val="48598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DE87A29-92CF-5B7F-9E04-DC337FD42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3" y="1941128"/>
            <a:ext cx="10263446" cy="4585795"/>
          </a:xfrm>
          <a:prstGeom prst="rect">
            <a:avLst/>
          </a:prstGeom>
        </p:spPr>
      </p:pic>
      <p:sp>
        <p:nvSpPr>
          <p:cNvPr id="3" name="Titel 6">
            <a:extLst>
              <a:ext uri="{FF2B5EF4-FFF2-40B4-BE49-F238E27FC236}">
                <a16:creationId xmlns:a16="http://schemas.microsoft.com/office/drawing/2014/main" id="{A8BC1765-EABD-27AA-0A57-88022D5528D4}"/>
              </a:ext>
            </a:extLst>
          </p:cNvPr>
          <p:cNvSpPr txBox="1">
            <a:spLocks/>
          </p:cNvSpPr>
          <p:nvPr/>
        </p:nvSpPr>
        <p:spPr>
          <a:xfrm>
            <a:off x="480848" y="618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Division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labour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0782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B0BA234-9780-E4BA-18C5-53768E33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26" y="1608083"/>
            <a:ext cx="9746470" cy="4960883"/>
          </a:xfrm>
          <a:prstGeom prst="rect">
            <a:avLst/>
          </a:prstGeom>
        </p:spPr>
      </p:pic>
      <p:sp>
        <p:nvSpPr>
          <p:cNvPr id="3" name="Titel 6">
            <a:extLst>
              <a:ext uri="{FF2B5EF4-FFF2-40B4-BE49-F238E27FC236}">
                <a16:creationId xmlns:a16="http://schemas.microsoft.com/office/drawing/2014/main" id="{1B66F237-1952-F2FC-C019-BF91F0305C8D}"/>
              </a:ext>
            </a:extLst>
          </p:cNvPr>
          <p:cNvSpPr txBox="1">
            <a:spLocks/>
          </p:cNvSpPr>
          <p:nvPr/>
        </p:nvSpPr>
        <p:spPr>
          <a:xfrm>
            <a:off x="480848" y="618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Market Model</a:t>
            </a:r>
          </a:p>
        </p:txBody>
      </p:sp>
    </p:spTree>
    <p:extLst>
      <p:ext uri="{BB962C8B-B14F-4D97-AF65-F5344CB8AC3E}">
        <p14:creationId xmlns:p14="http://schemas.microsoft.com/office/powerpoint/2010/main" val="227770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CA206A9-66B5-EEB2-FF5A-4A642DA4E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13" y="1196885"/>
            <a:ext cx="9098853" cy="4993707"/>
          </a:xfrm>
          <a:prstGeom prst="rect">
            <a:avLst/>
          </a:prstGeom>
        </p:spPr>
      </p:pic>
      <p:sp>
        <p:nvSpPr>
          <p:cNvPr id="3" name="Titel 6">
            <a:extLst>
              <a:ext uri="{FF2B5EF4-FFF2-40B4-BE49-F238E27FC236}">
                <a16:creationId xmlns:a16="http://schemas.microsoft.com/office/drawing/2014/main" id="{9F5B85D3-94D6-33A9-D81C-1D62C107E4A7}"/>
              </a:ext>
            </a:extLst>
          </p:cNvPr>
          <p:cNvSpPr txBox="1">
            <a:spLocks/>
          </p:cNvSpPr>
          <p:nvPr/>
        </p:nvSpPr>
        <p:spPr>
          <a:xfrm>
            <a:off x="480848" y="618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56773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>
            <a:extLst>
              <a:ext uri="{FF2B5EF4-FFF2-40B4-BE49-F238E27FC236}">
                <a16:creationId xmlns:a16="http://schemas.microsoft.com/office/drawing/2014/main" id="{D2C65C1E-FF20-8A5B-FBA8-E2A907E93306}"/>
              </a:ext>
            </a:extLst>
          </p:cNvPr>
          <p:cNvSpPr txBox="1">
            <a:spLocks/>
          </p:cNvSpPr>
          <p:nvPr/>
        </p:nvSpPr>
        <p:spPr>
          <a:xfrm>
            <a:off x="480848" y="618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/>
              <a:t>Economic</a:t>
            </a:r>
            <a:r>
              <a:rPr lang="de-DE" b="1" dirty="0"/>
              <a:t> Systems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AF7E88-EB53-B8E0-A8BA-88E225E7C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24" y="1295400"/>
            <a:ext cx="2463800" cy="4254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FD1FAA0-A867-BDF5-32E4-3541D2307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048" y="1295400"/>
            <a:ext cx="33909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9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F3502FD-99EE-F08E-8870-45EF89146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834" y="900385"/>
            <a:ext cx="5416331" cy="5619443"/>
          </a:xfrm>
          <a:prstGeom prst="rect">
            <a:avLst/>
          </a:prstGeom>
        </p:spPr>
      </p:pic>
      <p:sp>
        <p:nvSpPr>
          <p:cNvPr id="3" name="Titel 6">
            <a:extLst>
              <a:ext uri="{FF2B5EF4-FFF2-40B4-BE49-F238E27FC236}">
                <a16:creationId xmlns:a16="http://schemas.microsoft.com/office/drawing/2014/main" id="{C3B05EFD-46E2-74CA-5930-635083DF96B3}"/>
              </a:ext>
            </a:extLst>
          </p:cNvPr>
          <p:cNvSpPr txBox="1">
            <a:spLocks/>
          </p:cNvSpPr>
          <p:nvPr/>
        </p:nvSpPr>
        <p:spPr>
          <a:xfrm>
            <a:off x="480848" y="618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/>
              <a:t>Economic</a:t>
            </a:r>
            <a:r>
              <a:rPr lang="de-DE" b="1" dirty="0"/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3529990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Macintosh PowerPoint</Application>
  <PresentationFormat>Breitbild</PresentationFormat>
  <Paragraphs>13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Introduction to 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HOLZHEU Werner</dc:creator>
  <cp:lastModifiedBy>HOLZHEU Werner</cp:lastModifiedBy>
  <cp:revision>3</cp:revision>
  <dcterms:created xsi:type="dcterms:W3CDTF">2022-12-10T23:53:42Z</dcterms:created>
  <dcterms:modified xsi:type="dcterms:W3CDTF">2022-12-11T00:36:43Z</dcterms:modified>
</cp:coreProperties>
</file>