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/>
    <p:restoredTop sz="96286"/>
  </p:normalViewPr>
  <p:slideViewPr>
    <p:cSldViewPr snapToGrid="0" snapToObjects="1">
      <p:cViewPr>
        <p:scale>
          <a:sx n="254" d="100"/>
          <a:sy n="254" d="100"/>
        </p:scale>
        <p:origin x="-2640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FA4BAB-EE60-EB4E-0A21-70C8E987E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A9A38EC-FD03-709F-F132-E8B3BF086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31E433-4D8B-146C-C620-62FA4255B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D693-159E-D846-98E6-99287FFDC4C3}" type="datetimeFigureOut">
              <a:rPr lang="de-DE" smtClean="0"/>
              <a:t>12.07.22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2C8A65-4F78-A212-BE69-62CB81DA6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F914AF-F6FB-6FE7-D155-AA2820534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5771-64B2-EA4E-9294-6D25CEA8BF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405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BB7634-A091-DE11-74F6-846A7EC75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330D26B-1C72-6481-18E7-20F504BDC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3D715E-BE2E-15EC-E797-F10076DF7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D693-159E-D846-98E6-99287FFDC4C3}" type="datetimeFigureOut">
              <a:rPr lang="de-DE" smtClean="0"/>
              <a:t>12.07.22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418E21-BF96-7FBA-E59C-CF9A4B08C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EF712C-0C0A-AC6A-FAF0-5D828D6A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5771-64B2-EA4E-9294-6D25CEA8BF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92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23FD20C-DDC0-F591-95D5-E8BFE3D660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AF10F6-A6A9-ABD3-B3D2-1EB4052FD0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3D8AC6-59B8-AA24-AB8D-210210C87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D693-159E-D846-98E6-99287FFDC4C3}" type="datetimeFigureOut">
              <a:rPr lang="de-DE" smtClean="0"/>
              <a:t>12.07.22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BBF45F-3EB4-4647-EC2A-2954FC26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42CB09-AF4B-7A68-6A00-3EB6E86E0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5771-64B2-EA4E-9294-6D25CEA8BF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366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2BB84-FFBD-0395-DDCD-D151494C0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EE2D82-189B-B8CD-AAEC-5DF93618A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02FF39-ED53-CDDD-2DC5-A8114AB4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D693-159E-D846-98E6-99287FFDC4C3}" type="datetimeFigureOut">
              <a:rPr lang="de-DE" smtClean="0"/>
              <a:t>12.07.22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9EEA8C-73F8-003C-0F7E-A19893CFD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767E81-866B-8B02-8A5A-1BF2BA461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5771-64B2-EA4E-9294-6D25CEA8BF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225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9DCED1-55DC-9522-A97C-20269771F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362E73-6BA5-ACB9-8670-C2F9FCC04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924954-3F6F-32C0-7C66-3DE940B6F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D693-159E-D846-98E6-99287FFDC4C3}" type="datetimeFigureOut">
              <a:rPr lang="de-DE" smtClean="0"/>
              <a:t>12.07.22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E22B03-4B94-6D5A-E009-C429D4918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F91A4A-0868-8A94-4197-A178B6F81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5771-64B2-EA4E-9294-6D25CEA8BF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7443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37D276-7965-E90E-05CE-0D2089325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4AA851-028C-FA93-F5CD-0C16654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44D8331-5DC4-692F-B9F0-1D708699D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2934E4-342C-35F4-9EF3-3F1DBDBE4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D693-159E-D846-98E6-99287FFDC4C3}" type="datetimeFigureOut">
              <a:rPr lang="de-DE" smtClean="0"/>
              <a:t>12.07.22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25EF15-9122-DE58-E1F9-78A16C962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DAF178-0887-9A95-E615-3DB0E2FB0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5771-64B2-EA4E-9294-6D25CEA8BF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7487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95468F-1CF6-3560-66D3-B31EEB2B1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807C1A7-96FD-F529-EE1E-936828B47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70A0603-B082-FDB7-B4C1-523BDEB84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CCE0314-E53F-7439-1B6D-956D0CF7E9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FC4115F-6BB4-7904-7F90-19D4B9C61E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C723273-9334-8331-9AD7-216721575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D693-159E-D846-98E6-99287FFDC4C3}" type="datetimeFigureOut">
              <a:rPr lang="de-DE" smtClean="0"/>
              <a:t>12.07.22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BB45B43-B006-3D94-0153-0157547E9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6BC8C6B-DBD7-83B9-CE95-5A66515B7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5771-64B2-EA4E-9294-6D25CEA8BF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7281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C1F8E7-C8F3-27DF-6B7A-DB795760B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039E2C-19C9-7719-CBBC-0B4B813E1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D693-159E-D846-98E6-99287FFDC4C3}" type="datetimeFigureOut">
              <a:rPr lang="de-DE" smtClean="0"/>
              <a:t>12.07.22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4148EAA-6911-6438-6D24-1AF49A7BA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9E4FF1-B0B9-0C43-A2D6-5035E8B2F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5771-64B2-EA4E-9294-6D25CEA8BF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129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CF6945B-BE6D-D7E4-0A7A-D03A1038B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D693-159E-D846-98E6-99287FFDC4C3}" type="datetimeFigureOut">
              <a:rPr lang="de-DE" smtClean="0"/>
              <a:t>12.07.22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BC2A1B8-7363-0E15-CE90-1FCB01272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D943DD-F2BA-635D-94DE-0DA97B991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5771-64B2-EA4E-9294-6D25CEA8BF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111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BA331-4EBD-EDE1-BA34-DAA6B32EA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63B025-9FA1-8532-AEEC-C707C2005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B87E88-9DA3-E296-191F-E7A0B3F4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032DC8D-3938-22C1-B0D7-511741240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D693-159E-D846-98E6-99287FFDC4C3}" type="datetimeFigureOut">
              <a:rPr lang="de-DE" smtClean="0"/>
              <a:t>12.07.22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F8B3150-4867-D433-CC37-D43F1FBE4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1A4A1F2-25CC-2714-9301-EBA13F6CB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5771-64B2-EA4E-9294-6D25CEA8BF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303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CBB88-044E-2C74-E917-2D398AE44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5569394-7B53-5BED-C58C-89AAC3B2C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0BD97EE-BFC6-79AB-FA4E-DD64FBFA5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56E6B95-3AAE-B534-8FCD-A50AE007D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D693-159E-D846-98E6-99287FFDC4C3}" type="datetimeFigureOut">
              <a:rPr lang="de-DE" smtClean="0"/>
              <a:t>12.07.22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6E4B0C-1615-2721-9917-6492A1AA1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CAA7A5-A6A6-ACFC-69A6-B995AC18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5771-64B2-EA4E-9294-6D25CEA8BF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23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D948BD1-240C-40BC-2DE3-97B89090C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E8965D5-12E6-C942-CFDD-F4D426EEF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25C9FD-95B9-5E36-8A1A-834B95CCE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ED693-159E-D846-98E6-99287FFDC4C3}" type="datetimeFigureOut">
              <a:rPr lang="de-DE" smtClean="0"/>
              <a:t>12.07.22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07BD9B-B5AA-D221-C8ED-94E5396E8D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B2A6C5-80FF-B833-7A41-08D579A164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45771-64B2-EA4E-9294-6D25CEA8BF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984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m5/1tk2y6297vn4k1pt6j3xqbfh0000gn/T/com.microsoft.Word/WebArchiveCopyPasteTempFiles/4465ff8c-7bcb-4eb2-b0f2-72959f756e3b.jpe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206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49" name="Grafik 1" descr="Ein Bild, das Text enthält.&#10;&#10;Automatisch generierte Beschreibung">
            <a:extLst>
              <a:ext uri="{FF2B5EF4-FFF2-40B4-BE49-F238E27FC236}">
                <a16:creationId xmlns:a16="http://schemas.microsoft.com/office/drawing/2014/main" id="{8EE76349-07B9-CFA7-AF4C-5373A093ED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74DD463C-A615-DC28-C9D2-85FE3EA81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1317076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0125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HOLZHEU Werner</dc:creator>
  <cp:lastModifiedBy>HOLZHEU Werner</cp:lastModifiedBy>
  <cp:revision>1</cp:revision>
  <dcterms:created xsi:type="dcterms:W3CDTF">2022-07-12T16:14:40Z</dcterms:created>
  <dcterms:modified xsi:type="dcterms:W3CDTF">2022-07-12T16:30:04Z</dcterms:modified>
</cp:coreProperties>
</file>