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58"/>
  </p:normalViewPr>
  <p:slideViewPr>
    <p:cSldViewPr snapToGrid="0" snapToObjects="1">
      <p:cViewPr varScale="1">
        <p:scale>
          <a:sx n="90" d="100"/>
          <a:sy n="90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82A9B-C276-2642-85A6-CEF98E2CE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E1CFBC-F4C8-3241-9ABD-F2441C0E6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C98625-3303-8A45-83FA-B6FD3266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4B59C2-13AD-5843-8F66-6BF56408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B7BD90-1FFE-174F-B30A-F45566213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95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E7EDF-E78D-B54B-B968-F579F8F2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FC8A88-D08C-3144-A845-267FFA9C1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B59085-E675-A344-8F33-99C0BC9B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4772FC-98E3-E143-BE4A-6AD40FBA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E310D1-7E0A-D544-B07A-D434C4E7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95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A8E6FDB-8C08-8B48-B274-ED0860EEA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00AAD9-175C-FA42-A0FC-8FD4D5E40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374199-8F0C-2849-A6CA-49FF636A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FCF393-7C8E-7D4B-8D42-50805CE3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FF1D86-9674-374B-9937-C1762274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49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0C3F6-EB4E-7549-AECE-50173A6A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A6A03-72ED-5F41-ACBB-FC009C3C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CAE08F-6324-F946-998A-BEDD5750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9DF8F7-CBFB-A54F-B8BB-570BC4D6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E185F9-D10A-3847-B993-EBB8711E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43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C96B3-837D-6943-89C7-4AB20791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A186E9-E179-394F-942E-9A9657D24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B6251-E9DF-9E4D-963C-3835EB23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6F14B-B6BE-1B46-A20F-FFCD0E35B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26E47F-5ABE-554E-8CE9-56A32455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0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10F46-FFF0-4B40-A6A9-4B414AA1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E21A7C-4518-574F-8C87-210EB5D61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F5497D-1FD7-0341-8018-1AF6DF9D6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247371-E180-C64C-9585-AF20ADA6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0BC2E1-3BED-B645-9DFB-453154CD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C83A0B-A84E-3A4B-AF99-B549995A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3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F6AC5-C00C-4B4A-9F19-CBE2C31C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54A555-0FCD-204D-A724-AF14722CA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F2EDA4-70DE-CA42-9652-B2F5161F4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B6F919-B786-6F4F-B4A3-5BD93D5EB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D72F66E-24D5-0D4B-A27E-38FC1BF60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6C7F60-E7D2-E446-B7E4-F25E055F0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6E7D38D-D557-444C-809E-D13BD4084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B121B4-99B9-A94C-815E-8C6F9FB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1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B73BF-AFC1-674C-AE23-587D4470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B81241-7600-204E-8638-F2300BD2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16DDC0-2D52-5445-AD39-AF20759F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87CCDA-E6E6-654E-BA33-9C82A97F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64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6134DF-3B09-1C4A-96D9-D88335F27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169FFB-71ED-1B4C-A038-B6296FF2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74F93E-B1E4-774C-A123-F8138A31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8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29776-4B11-9140-A44F-E9A0D892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3115C-DF91-7C47-B9E1-2B98C4DF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397249-ECE8-504C-8637-A3262E8D6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B65997-A8A7-BF46-A89C-8D3517FA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CECE9E-9B0D-AC44-BB34-63DE3054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193913-3D5D-494C-B48E-06C49950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04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2701E-9FD5-6448-A423-2DF79F9A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0FF6960-C94F-884A-B48B-88DD74D19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E31123-0AC2-454E-87A7-EE5A0BC0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3E2FA5-CECE-9142-BE3A-75DA8D5A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8C74F1-CD80-404A-B9C3-A8DE6C63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1B8353-B6DD-8F4D-AA30-45D63142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2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EAA7AAB-2285-0B42-AA21-D723CD72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C33389-5DD9-2E45-874A-31D7B99AA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AA5D0E-A832-0A4D-A501-37C8C7B97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E8A50-8757-8044-BFF2-1457AA48640F}" type="datetimeFigureOut">
              <a:rPr lang="de-DE" smtClean="0"/>
              <a:t>23.02.21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B82CFB-E4FD-A640-8C53-B390153C9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326E32-33D8-CF44-BF4A-4BE1E3BE9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18901-47D1-E34F-956F-49F47AC0C3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05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7966C-192C-E545-BFE0-95DEF518F0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Finanzierung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437A82-22F2-1647-9109-93D95237A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HLTW 13</a:t>
            </a:r>
          </a:p>
        </p:txBody>
      </p:sp>
    </p:spTree>
    <p:extLst>
      <p:ext uri="{BB962C8B-B14F-4D97-AF65-F5344CB8AC3E}">
        <p14:creationId xmlns:p14="http://schemas.microsoft.com/office/powerpoint/2010/main" val="272924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C80111-43DC-EF4D-9260-5D04EBA12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08" y="0"/>
            <a:ext cx="971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5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2A86A8-3599-6A43-9535-2AD417C90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82" y="0"/>
            <a:ext cx="9727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61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9094C6-02AE-664C-B06F-308CC3659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60" y="0"/>
            <a:ext cx="973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61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FB71B0-DCEF-834C-8A0F-51BDCBE55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08" y="0"/>
            <a:ext cx="971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74E9BC-6277-7847-9B9D-F0B53EC28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14" y="0"/>
            <a:ext cx="9707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12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ECE74F-C0F9-694E-B79C-87543447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820" y="0"/>
            <a:ext cx="9696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3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29F442-5B98-D144-9438-4DC17A169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719" y="0"/>
            <a:ext cx="9704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DAA69C-6862-0C44-A3E6-CE1E0A8D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94" y="0"/>
            <a:ext cx="971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65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7B0CF65-02E8-D046-BF0F-101FC680B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96" y="0"/>
            <a:ext cx="9691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25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A385CEA-6051-C241-AE88-FA32A074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40" y="0"/>
            <a:ext cx="972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CE74D5-8350-8C4C-8025-29056CC1F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32" y="0"/>
            <a:ext cx="971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7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93300B-5E06-A249-971F-0BDBEFF6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19" y="0"/>
            <a:ext cx="9701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7121CE-3E88-6947-8675-FD7C1C9C5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13" y="0"/>
            <a:ext cx="9684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3FF92E-A583-F540-B036-16EB457F0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32" y="0"/>
            <a:ext cx="971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0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2D0EFE-C44F-BF43-B7C6-31A9FA6AF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08" y="0"/>
            <a:ext cx="971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4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34200DC-F754-4C49-A0A8-0943E444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14" y="0"/>
            <a:ext cx="9707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83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Macintosh PowerPoint</Application>
  <PresentationFormat>Breitbild</PresentationFormat>
  <Paragraphs>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Finanzierung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Finanzierung</dc:title>
  <dc:creator>Werner Holzheu</dc:creator>
  <cp:lastModifiedBy>Werner Holzheu</cp:lastModifiedBy>
  <cp:revision>3</cp:revision>
  <dcterms:created xsi:type="dcterms:W3CDTF">2021-02-23T18:44:43Z</dcterms:created>
  <dcterms:modified xsi:type="dcterms:W3CDTF">2021-02-23T19:08:19Z</dcterms:modified>
</cp:coreProperties>
</file>