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58"/>
  </p:normalViewPr>
  <p:slideViewPr>
    <p:cSldViewPr snapToGrid="0" snapToObjects="1">
      <p:cViewPr varScale="1">
        <p:scale>
          <a:sx n="90" d="100"/>
          <a:sy n="90" d="100"/>
        </p:scale>
        <p:origin x="2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117F6-82FC-A946-83FE-EE2528C9B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37B7B-9042-B249-9799-38258BFCE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84EA9A-24DD-584E-9D0B-4FB9FB6D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B08E-A65C-C84B-A9D8-220BB11FA36F}" type="datetimeFigureOut">
              <a:rPr lang="de-DE" smtClean="0"/>
              <a:t>11.12.20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492400-7E39-454F-9017-C01101A8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C27B37-32CB-DD4A-A82C-0A9A68392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FE56-57A7-1246-9B36-FF7E3F2800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1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3347A3-402A-0943-A9B5-84D397E2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8380BD8-9647-D74C-8693-A82A54EB9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588156-33C1-C24F-A1D7-6322C137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B08E-A65C-C84B-A9D8-220BB11FA36F}" type="datetimeFigureOut">
              <a:rPr lang="de-DE" smtClean="0"/>
              <a:t>11.12.20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D406A2-3973-D748-BA90-7074248A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5DEA3F-6998-3241-B02D-7A6CFB49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FE56-57A7-1246-9B36-FF7E3F2800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39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CE15A20-F11C-D541-8D2C-AB5F7A8AA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F2C969E-80DC-AF4B-B572-34AD4F286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B9C99D-1DAC-0345-B1AE-916626604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B08E-A65C-C84B-A9D8-220BB11FA36F}" type="datetimeFigureOut">
              <a:rPr lang="de-DE" smtClean="0"/>
              <a:t>11.12.20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323E99-1982-2045-8307-22941AF4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0CA098-9A36-2E4D-9B4D-C3A9492D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FE56-57A7-1246-9B36-FF7E3F2800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74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656F8-FCD4-4F40-8AC7-B7014D80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2D6A85-F0C4-8E42-BB8C-050542009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E5F051-949B-784F-950C-E0A4F8E5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B08E-A65C-C84B-A9D8-220BB11FA36F}" type="datetimeFigureOut">
              <a:rPr lang="de-DE" smtClean="0"/>
              <a:t>11.12.20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3EA4A5-C073-CD42-BD86-0DE6E3B1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C32711-F46C-A644-B8F2-821D78E83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FE56-57A7-1246-9B36-FF7E3F2800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31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49185-1E54-C842-BF79-01A19BE88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1420E1-0CB4-F548-9297-A8F500ED3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3FA576-81A0-8D47-8FE7-1E3A425FD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B08E-A65C-C84B-A9D8-220BB11FA36F}" type="datetimeFigureOut">
              <a:rPr lang="de-DE" smtClean="0"/>
              <a:t>11.12.20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7D48F4-7303-E94D-BC8D-1E83B0F34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27FCA5-7AC6-1B4C-8803-31662559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FE56-57A7-1246-9B36-FF7E3F2800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8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1984C-833A-C949-9152-B2509406E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CD0486-5A2A-5A41-B1E0-F264F71B7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5BFE4C-6850-0549-88B3-CD1F82C9F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52E36F-EDBB-F94D-935F-7EBA64D8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B08E-A65C-C84B-A9D8-220BB11FA36F}" type="datetimeFigureOut">
              <a:rPr lang="de-DE" smtClean="0"/>
              <a:t>11.12.20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768967-5965-2B45-8677-B5DB0CA3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2DC9F7-F71B-2C42-A562-5EBFF933C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FE56-57A7-1246-9B36-FF7E3F2800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88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86624-FB67-E540-BF8F-4D138FA5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CF67BD-B24F-6F45-9C89-A735BCCF9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2523C16-3FD1-7447-A540-84B2A99B4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475F46E-D412-4F46-8017-11C147EDA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C7ABA70-889E-4A4F-9478-AAC8D436D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EBBEDA9-BCE7-C940-8F84-3BE6AED1F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B08E-A65C-C84B-A9D8-220BB11FA36F}" type="datetimeFigureOut">
              <a:rPr lang="de-DE" smtClean="0"/>
              <a:t>11.12.20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AA91CD8-E24C-5B4A-A307-D1D20C6A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F7821DB-E7A6-124C-801A-75F5057C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FE56-57A7-1246-9B36-FF7E3F2800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24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8344CA-0721-B646-A2FB-BFAB702D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862E0C-30C8-CB44-A17D-EB6D33B96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B08E-A65C-C84B-A9D8-220BB11FA36F}" type="datetimeFigureOut">
              <a:rPr lang="de-DE" smtClean="0"/>
              <a:t>11.12.20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33F093-3915-554B-982C-39A866C2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B79D1B-5A6C-574B-BB9C-34C141ED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FE56-57A7-1246-9B36-FF7E3F2800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875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BA6762-F828-DF40-8BE8-6B5EF4BE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B08E-A65C-C84B-A9D8-220BB11FA36F}" type="datetimeFigureOut">
              <a:rPr lang="de-DE" smtClean="0"/>
              <a:t>11.12.20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5B159A-1228-3F4A-966C-88A04A43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7CBECE-EF0A-4E4A-BD1A-C98E2EC2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FE56-57A7-1246-9B36-FF7E3F2800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72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506CC-F21E-9B47-9839-65ED57C4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86E057-F48F-A84B-A852-3EFC1B7D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DEC1E5-94A3-4949-9EA3-BC0E4146D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3A912F-277C-5A48-AC9B-4FF6692D3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B08E-A65C-C84B-A9D8-220BB11FA36F}" type="datetimeFigureOut">
              <a:rPr lang="de-DE" smtClean="0"/>
              <a:t>11.12.20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24BAF8-A50F-3F42-88AD-4EDF6122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B3A1DC-D25D-184E-8FD5-853782B2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FE56-57A7-1246-9B36-FF7E3F2800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51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40DE6-DD23-C048-BDBF-9C94D7F4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B968AC5-B4D6-A444-A3C8-831462D9A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47BB30-2227-AA43-966D-47D9CFD34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CD13DB-C64B-3747-A6E7-EABE231AE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B08E-A65C-C84B-A9D8-220BB11FA36F}" type="datetimeFigureOut">
              <a:rPr lang="de-DE" smtClean="0"/>
              <a:t>11.12.20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82136E-0E8F-A449-B4FD-5A2E2BDE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D09266-C662-C04E-8C51-898B808A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9FE56-57A7-1246-9B36-FF7E3F2800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94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9044E1D-7A65-F14C-88F7-3048BC45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02F773-1631-4541-9769-78725D6B4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6C656D-DC81-8F49-B435-BC438A29C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B08E-A65C-C84B-A9D8-220BB11FA36F}" type="datetimeFigureOut">
              <a:rPr lang="de-DE" smtClean="0"/>
              <a:t>11.12.20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D31678-F6BE-1F44-A9C1-78D595413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F91A61-BB6E-EA45-A3F9-394759C9A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FE56-57A7-1246-9B36-FF7E3F2800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17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858A7C1-A6EE-EB47-ACA5-F1233DD41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243" y="14288"/>
            <a:ext cx="981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67D1B2A-DD6E-FC48-B8F5-E4E7DE80C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19" y="0"/>
            <a:ext cx="10015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3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C794198-D370-D345-9AA6-6597F1A8E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8" y="400051"/>
            <a:ext cx="7051686" cy="592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31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4</cp:revision>
  <dcterms:created xsi:type="dcterms:W3CDTF">2020-11-30T17:03:25Z</dcterms:created>
  <dcterms:modified xsi:type="dcterms:W3CDTF">2020-12-11T14:05:42Z</dcterms:modified>
</cp:coreProperties>
</file>