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03.11.20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5784"/>
            <a:ext cx="39676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Unternehmensgründung Chancen Risiken, Geschäftsmodell, Businessplan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67629" y="5784"/>
            <a:ext cx="517637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  <a:r>
              <a:rPr lang="de-AT" sz="900" dirty="0">
                <a:cs typeface="Chalkduster"/>
              </a:rPr>
              <a:t>Chancen und Risiken der Unternehmensgründung einander gegenüberstellen können,</a:t>
            </a:r>
          </a:p>
          <a:p>
            <a:r>
              <a:rPr lang="de-AT" sz="900" dirty="0">
                <a:latin typeface="+mj-lt"/>
                <a:cs typeface="Chalkduster"/>
              </a:rPr>
              <a:t>wesentliche Fragen für ein nachhaltiges Geschäftsmodell stellen können, Standortfaktoren und persönliche Voraussetzungen beschreiben können, wesentliche Elemente eines Businessplans beschreiben können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965" y="735531"/>
            <a:ext cx="3288867" cy="1080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99" y="1841577"/>
            <a:ext cx="4114800" cy="4952723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" y="898862"/>
            <a:ext cx="3670300" cy="1152238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000" y="759149"/>
            <a:ext cx="1471900" cy="108242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-25402" y="4041028"/>
            <a:ext cx="4335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3) Welche Fragen sind bei der Analyse eines nachhaltigen Geschäftsmodells zu stellen?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2700" y="2009183"/>
            <a:ext cx="3185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2) Was ist Franchising und wer hat welche Vor- und Nachteile?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5400" y="672317"/>
            <a:ext cx="3588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1) Welche Chancen und Risiken bietet das Gründen von Unternehmen?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615193" y="524508"/>
            <a:ext cx="446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6) Was sind die Bausteine eines Business Planes und warum benötigt man einen solchen?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2700" y="6024063"/>
            <a:ext cx="3954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5) Welche Voraussetzungen (persönlich, fachlich, familiär, sollte ein Gründer mitbringen?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1" y="6149201"/>
            <a:ext cx="1394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/>
              <a:t>Persönlich</a:t>
            </a:r>
          </a:p>
          <a:p>
            <a:r>
              <a:rPr lang="de-DE" sz="600" dirty="0"/>
              <a:t>Selbstvertrauen, Entscheidungsfreude,</a:t>
            </a:r>
          </a:p>
          <a:p>
            <a:r>
              <a:rPr lang="de-DE" sz="600" dirty="0"/>
              <a:t>Risikobereitschaft</a:t>
            </a:r>
          </a:p>
          <a:p>
            <a:r>
              <a:rPr lang="de-DE" sz="600" dirty="0"/>
              <a:t>Einsatzbereitschaft, Fleiß</a:t>
            </a:r>
          </a:p>
          <a:p>
            <a:r>
              <a:rPr lang="de-DE" sz="600" dirty="0"/>
              <a:t>Flexibilität, Ausdauer, </a:t>
            </a:r>
            <a:r>
              <a:rPr lang="de-DE" sz="600" dirty="0" err="1"/>
              <a:t>Resilienz</a:t>
            </a:r>
            <a:endParaRPr lang="de-DE" sz="600" dirty="0"/>
          </a:p>
          <a:p>
            <a:r>
              <a:rPr lang="de-DE" sz="600" dirty="0"/>
              <a:t>Kontaktfähigkeit</a:t>
            </a:r>
          </a:p>
          <a:p>
            <a:r>
              <a:rPr lang="de-DE" sz="600" dirty="0"/>
              <a:t>Lust an Eigenständigkeit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636" y="6293350"/>
            <a:ext cx="355601" cy="42867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101" y="6302227"/>
            <a:ext cx="338234" cy="419793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2126" y="6170991"/>
            <a:ext cx="384318" cy="419793"/>
          </a:xfrm>
          <a:prstGeom prst="rect">
            <a:avLst/>
          </a:prstGeom>
        </p:spPr>
      </p:pic>
      <p:sp>
        <p:nvSpPr>
          <p:cNvPr id="48" name="Textfeld 47"/>
          <p:cNvSpPr txBox="1"/>
          <p:nvPr/>
        </p:nvSpPr>
        <p:spPr>
          <a:xfrm>
            <a:off x="2605602" y="6699850"/>
            <a:ext cx="5335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Henry Ford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138997" y="6661750"/>
            <a:ext cx="466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Ray </a:t>
            </a:r>
            <a:r>
              <a:rPr lang="de-DE" sz="600" dirty="0" err="1"/>
              <a:t>Kroc</a:t>
            </a:r>
            <a:endParaRPr lang="de-DE" sz="600" dirty="0"/>
          </a:p>
        </p:txBody>
      </p:sp>
      <p:sp>
        <p:nvSpPr>
          <p:cNvPr id="50" name="Textfeld 49"/>
          <p:cNvSpPr txBox="1"/>
          <p:nvPr/>
        </p:nvSpPr>
        <p:spPr>
          <a:xfrm>
            <a:off x="3519989" y="6543216"/>
            <a:ext cx="564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Maria Fuchs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060088" y="6538580"/>
            <a:ext cx="406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Renate </a:t>
            </a:r>
          </a:p>
          <a:p>
            <a:r>
              <a:rPr lang="de-DE" sz="600" dirty="0"/>
              <a:t>Steger</a:t>
            </a:r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4112" y="6489079"/>
            <a:ext cx="252808" cy="189606"/>
          </a:xfrm>
          <a:prstGeom prst="rect">
            <a:avLst/>
          </a:prstGeom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8480" y="6731894"/>
            <a:ext cx="456424" cy="115706"/>
          </a:xfrm>
          <a:prstGeom prst="rect">
            <a:avLst/>
          </a:prstGeom>
        </p:spPr>
      </p:pic>
      <p:pic>
        <p:nvPicPr>
          <p:cNvPr id="55" name="Bild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9932" y="6706007"/>
            <a:ext cx="468531" cy="13929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60" y="4233759"/>
            <a:ext cx="3238647" cy="1842849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3297908" y="4239819"/>
            <a:ext cx="1719457" cy="1831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/>
              <a:t>4) Was ist der ideale Standort, was muss beachtet werden?</a:t>
            </a:r>
          </a:p>
          <a:p>
            <a:endParaRPr lang="de-DE" sz="900" b="1" dirty="0"/>
          </a:p>
          <a:p>
            <a:endParaRPr lang="de-DE" sz="900" b="1" dirty="0"/>
          </a:p>
          <a:p>
            <a:pPr marL="171450" indent="-171450">
              <a:buFont typeface="Arial"/>
              <a:buChar char="•"/>
            </a:pPr>
            <a:r>
              <a:rPr lang="de-DE" sz="700" dirty="0"/>
              <a:t>Kennzeichnung (Adresse)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Suche (freie Lokale, Nachfolgebörse)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Mietkosten (Mietrecht, etc.)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Betriebsanlagengenehmigung (Auflagen,  Umweltschutz)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Kundenfrequenz</a:t>
            </a:r>
            <a:r>
              <a:rPr lang="de-DE" sz="700"/>
              <a:t>, richtige </a:t>
            </a:r>
            <a:r>
              <a:rPr lang="de-DE" sz="700" dirty="0"/>
              <a:t>Zielgruppe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Konkurrenzsituation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Erreichbarkeit (eigene, Lieferanten, Rohstoffe,...)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Möglichkeit der Erweiterung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/>
              <a:t>Verfügbare qualifizierte Arbeitskräfte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9574" y="4580467"/>
            <a:ext cx="470645" cy="2963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2532" y="6127889"/>
            <a:ext cx="467863" cy="410691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4495305" y="6556916"/>
            <a:ext cx="538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Johannes</a:t>
            </a:r>
          </a:p>
          <a:p>
            <a:r>
              <a:rPr lang="de-DE" sz="600" dirty="0"/>
              <a:t>Wesemann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69690" y="6127923"/>
            <a:ext cx="312153" cy="389892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3199" y="6203598"/>
            <a:ext cx="234968" cy="19725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5640" y="6451657"/>
            <a:ext cx="307960" cy="165179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1219199" y="6170991"/>
            <a:ext cx="697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/>
              <a:t>Fachlich</a:t>
            </a:r>
          </a:p>
          <a:p>
            <a:r>
              <a:rPr lang="de-DE" sz="600" dirty="0"/>
              <a:t>Fachwissen</a:t>
            </a:r>
          </a:p>
          <a:p>
            <a:r>
              <a:rPr lang="de-DE" sz="600" dirty="0"/>
              <a:t>Branchenwissen</a:t>
            </a:r>
          </a:p>
          <a:p>
            <a:r>
              <a:rPr lang="de-DE" sz="600" dirty="0"/>
              <a:t>Kaufmännische </a:t>
            </a:r>
          </a:p>
          <a:p>
            <a:r>
              <a:rPr lang="de-DE" sz="600" dirty="0"/>
              <a:t>Fähigkeiten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854604" y="6150422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/>
              <a:t>Familiär</a:t>
            </a:r>
          </a:p>
          <a:p>
            <a:r>
              <a:rPr lang="de-DE" sz="600" dirty="0"/>
              <a:t>Bejahen der Entscheidung</a:t>
            </a:r>
          </a:p>
          <a:p>
            <a:r>
              <a:rPr lang="de-DE" sz="600" dirty="0"/>
              <a:t>Unterstützung der Umsetzung</a:t>
            </a:r>
          </a:p>
          <a:p>
            <a:endParaRPr lang="de-DE" sz="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77909EC-50D4-F343-9FDE-424546EA7A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8741" y="2237952"/>
            <a:ext cx="2739603" cy="1851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8F6E1E5-1CA5-5F43-B5A1-8B80D66ADC2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3519" y="3004925"/>
            <a:ext cx="1691085" cy="1091713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58798B45-D724-8A41-A7F9-99B656BB5C04}"/>
              </a:ext>
            </a:extLst>
          </p:cNvPr>
          <p:cNvSpPr txBox="1"/>
          <p:nvPr/>
        </p:nvSpPr>
        <p:spPr>
          <a:xfrm>
            <a:off x="51272" y="2195430"/>
            <a:ext cx="223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b="1" dirty="0"/>
              <a:t>Franchise </a:t>
            </a:r>
            <a:r>
              <a:rPr lang="de-DE" sz="600" dirty="0"/>
              <a:t>ist ein partnerschaftliches Geschäftskonzept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600" dirty="0"/>
              <a:t>Kooperation zwischen rechtliche selbstständigen Unternehmen (Franchise Geber u. Franchise Nehmer)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600" dirty="0"/>
              <a:t>Ein bestehendes Unternehmen erlaubt anderen gegen Lizenzgebühr die Nutzung von Geschäftsidee, Marketing, Rezeptur, etc. … geregelt in einem Franchisevertrag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600" dirty="0"/>
              <a:t>Ziel: </a:t>
            </a:r>
            <a:r>
              <a:rPr lang="de-DE" sz="600" dirty="0" err="1"/>
              <a:t>Win-Win</a:t>
            </a:r>
            <a:r>
              <a:rPr lang="de-DE" sz="600" dirty="0"/>
              <a:t> Situation, wo beide profitieren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600" dirty="0"/>
              <a:t>Beispiele: MC Donalds, Fressnapf, Lernquadrat,…</a:t>
            </a:r>
          </a:p>
        </p:txBody>
      </p:sp>
    </p:spTree>
    <p:extLst>
      <p:ext uri="{BB962C8B-B14F-4D97-AF65-F5344CB8AC3E}">
        <p14:creationId xmlns:p14="http://schemas.microsoft.com/office/powerpoint/2010/main" val="23799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  <p:bldP spid="42" grpId="0"/>
      <p:bldP spid="43" grpId="0"/>
      <p:bldP spid="19" grpId="0"/>
      <p:bldP spid="48" grpId="0"/>
      <p:bldP spid="49" grpId="0"/>
      <p:bldP spid="50" grpId="0"/>
      <p:bldP spid="51" grpId="0"/>
      <p:bldP spid="37" grpId="0" animBg="1"/>
      <p:bldP spid="36" grpId="0"/>
      <p:bldP spid="38" grpId="0"/>
      <p:bldP spid="39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Macintosh PowerPoint</Application>
  <PresentationFormat>Bildschirmpräsentation (4:3)</PresentationFormat>
  <Paragraphs>47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198</cp:revision>
  <cp:lastPrinted>2019-09-30T06:33:51Z</cp:lastPrinted>
  <dcterms:created xsi:type="dcterms:W3CDTF">2015-09-21T19:41:13Z</dcterms:created>
  <dcterms:modified xsi:type="dcterms:W3CDTF">2020-11-03T17:30:47Z</dcterms:modified>
</cp:coreProperties>
</file>